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1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5"/>
  </p:notesMasterIdLst>
  <p:handoutMasterIdLst>
    <p:handoutMasterId r:id="rId16"/>
  </p:handoutMasterIdLst>
  <p:sldIdLst>
    <p:sldId id="322" r:id="rId4"/>
    <p:sldId id="298" r:id="rId5"/>
    <p:sldId id="299" r:id="rId6"/>
    <p:sldId id="333" r:id="rId7"/>
    <p:sldId id="314" r:id="rId8"/>
    <p:sldId id="334" r:id="rId9"/>
    <p:sldId id="319" r:id="rId10"/>
    <p:sldId id="309" r:id="rId11"/>
    <p:sldId id="329" r:id="rId12"/>
    <p:sldId id="335" r:id="rId13"/>
    <p:sldId id="32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2D7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157" autoAdjust="0"/>
  </p:normalViewPr>
  <p:slideViewPr>
    <p:cSldViewPr snapToGrid="0">
      <p:cViewPr varScale="1">
        <p:scale>
          <a:sx n="54" d="100"/>
          <a:sy n="54" d="100"/>
        </p:scale>
        <p:origin x="1148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2/15/2026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2/14/2026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4C02-A582-1101-521E-880A77E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5B78F-1EF8-AFC5-1438-ABB8F60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68880-7E3F-581B-B9B4-2A3ADF324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BDEE-DD6F-3E49-AEC6-EA2CCD79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4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6A6D-AEEC-7F6F-1DFC-FADD53132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ED02E-9EEB-537E-CC79-7468AB769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D89A7-A00A-5160-6385-5649AA354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600E-4784-2E46-5312-71D4ED00A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9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3CFC-32F2-651D-919D-AA651DBC3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B664F-F915-9437-50B2-CB1729750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A8C0A-7A13-BF26-9CB9-67F840B9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C779-859E-57FD-F259-42A04F57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1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0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9C66-249B-CE44-88D2-67D945294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61C79-4A5F-8EBB-25AF-1B7594AB6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DD1B0-61EF-084F-E961-911143E54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C3B1-3D62-6EC5-BC54-5516A6BA7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6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4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05 | Rishat Bin Sultan, MD Tamim Hasan, Fariha Islam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3A09-8EE1-0589-6584-5A80C8C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A8314A1D-E8CE-C7A5-477D-AC830108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08" y="2303329"/>
            <a:ext cx="4621593" cy="2265839"/>
          </a:xfrm>
        </p:spPr>
        <p:txBody>
          <a:bodyPr anchor="b"/>
          <a:lstStyle/>
          <a:p>
            <a:pPr algn="l"/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Course Code: CSE 299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Section: 04 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Project Group: 05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Group Members: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Rishat Bin Sultan (2312559042)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MD Tamim Hasan (2232239642)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Fariha Islam (2311101642)</a:t>
            </a:r>
          </a:p>
        </p:txBody>
      </p:sp>
      <p:pic>
        <p:nvPicPr>
          <p:cNvPr id="7" name="Picture Placeholder 6" descr="Palm Trees in the sunset&#10;">
            <a:extLst>
              <a:ext uri="{FF2B5EF4-FFF2-40B4-BE49-F238E27FC236}">
                <a16:creationId xmlns:a16="http://schemas.microsoft.com/office/drawing/2014/main" id="{08D0CEA6-AF38-AE14-6270-D7ACE6E8FE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922" r="16922"/>
          <a:stretch/>
        </p:blipFill>
        <p:spPr>
          <a:xfrm>
            <a:off x="991499" y="-8626"/>
            <a:ext cx="4227271" cy="68897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589DE-F7DD-5A08-38CF-FF8722201056}"/>
              </a:ext>
            </a:extLst>
          </p:cNvPr>
          <p:cNvSpPr txBox="1"/>
          <p:nvPr/>
        </p:nvSpPr>
        <p:spPr>
          <a:xfrm>
            <a:off x="352540" y="3750466"/>
            <a:ext cx="52293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A9A5E-0757-8B07-8EC8-95149FC4C2ED}"/>
              </a:ext>
            </a:extLst>
          </p:cNvPr>
          <p:cNvSpPr txBox="1"/>
          <p:nvPr/>
        </p:nvSpPr>
        <p:spPr>
          <a:xfrm>
            <a:off x="5310130" y="6411817"/>
            <a:ext cx="67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</p:txBody>
      </p:sp>
    </p:spTree>
    <p:extLst>
      <p:ext uri="{BB962C8B-B14F-4D97-AF65-F5344CB8AC3E}">
        <p14:creationId xmlns:p14="http://schemas.microsoft.com/office/powerpoint/2010/main" val="719086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C26A-EDE5-13A4-B9FC-E1B5AABB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860BC6D-C09C-6BB9-B158-8D7F59CF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015" y="511406"/>
            <a:ext cx="3969623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Expected Outcomes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41DC36-E58B-A0AF-316B-7FB55CC9217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39827" y="1334366"/>
            <a:ext cx="483192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Functional online veterinary shop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AI-supported early disease awareness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friendly Interface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Minimal paper work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Continuous veterinary support anytime, anywhere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3787D-0E98-2ADB-FA48-9F338E9781B5}"/>
              </a:ext>
            </a:extLst>
          </p:cNvPr>
          <p:cNvSpPr txBox="1"/>
          <p:nvPr/>
        </p:nvSpPr>
        <p:spPr>
          <a:xfrm>
            <a:off x="539827" y="6444867"/>
            <a:ext cx="1010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FBB8-A502-4B6F-BD7C-D36240FF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245" y="428017"/>
            <a:ext cx="4831928" cy="60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5465-1429-D275-D49E-7909CB0F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86775"/>
            <a:ext cx="7908015" cy="715136"/>
          </a:xfrm>
        </p:spPr>
        <p:txBody>
          <a:bodyPr/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Conclusion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8667E14-2D50-D612-1140-D516DDA7702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3181516" y="2462941"/>
            <a:ext cx="62379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Combines e-commerce with AI-based health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Enhances convenience and early awareness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informed decision-making for pet owners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D286F-A7C2-F915-574A-C16EA74B7D55}"/>
              </a:ext>
            </a:extLst>
          </p:cNvPr>
          <p:cNvSpPr txBox="1"/>
          <p:nvPr/>
        </p:nvSpPr>
        <p:spPr>
          <a:xfrm>
            <a:off x="2236424" y="6422834"/>
            <a:ext cx="933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320" y="2065663"/>
            <a:ext cx="6389783" cy="2181339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Smart Veterinary Care System with AI-Based Disease Detection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A5035-B6D9-1809-AF4E-3AF14E96A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24" y="0"/>
            <a:ext cx="53835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3859-FEC1-E00F-AB91-7F0795BD8AB5}"/>
              </a:ext>
            </a:extLst>
          </p:cNvPr>
          <p:cNvSpPr txBox="1"/>
          <p:nvPr/>
        </p:nvSpPr>
        <p:spPr>
          <a:xfrm>
            <a:off x="0" y="6312665"/>
            <a:ext cx="680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41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12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851874"/>
            <a:ext cx="4832430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0FAD4E-D745-7B3E-2A0D-8B3BCB2F6C2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01211" y="2451110"/>
            <a:ext cx="509428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Limited access to veterinary services (distance, time constraints)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Delay in identifying common pet diseases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obtaining veterinary products quickly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Existing platforms lack intelligent health-support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141F6-E4AF-0D94-F85C-FB23290F83B1}"/>
              </a:ext>
            </a:extLst>
          </p:cNvPr>
          <p:cNvSpPr txBox="1"/>
          <p:nvPr/>
        </p:nvSpPr>
        <p:spPr>
          <a:xfrm>
            <a:off x="506776" y="6499249"/>
            <a:ext cx="9342304" cy="36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Rishat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Bin Sultan, MD Tamim Hasan,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Fariha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Islam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C5902-08CB-48F6-976E-6AB3629F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07" y="431250"/>
            <a:ext cx="1865376" cy="12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28C68-1B72-4008-B0F4-73CCB5E00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97" y="431251"/>
            <a:ext cx="2059197" cy="1243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9410C-071F-430C-BE9D-15F922175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86" y="1883140"/>
            <a:ext cx="5009745" cy="43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AB0C-94E3-E9B2-2CC4-5D62592D8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1A7520C-9795-0BE8-612E-823FED3AC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52" y="535022"/>
            <a:ext cx="3794525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E532-850B-BBF3-CBFF-18A2DEAEEEA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62708" y="1382286"/>
            <a:ext cx="581396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veterinary e-commerce system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AI-based disease detection (image/symptom based)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Centralized system for users, admin, and delivery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24/7 online veterinary consultation if further treatment needed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accessibility, awareness, and convenience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73859-2589-3854-FC47-F9D80ECC1B4E}"/>
              </a:ext>
            </a:extLst>
          </p:cNvPr>
          <p:cNvSpPr txBox="1"/>
          <p:nvPr/>
        </p:nvSpPr>
        <p:spPr>
          <a:xfrm>
            <a:off x="462708" y="6444867"/>
            <a:ext cx="10443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BE067-83F4-1B8B-FA58-6F2AD19B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59" y="412737"/>
            <a:ext cx="5202033" cy="3016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640DC-8AAD-4A0B-BFFC-3EDEFA6F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59" y="3582834"/>
            <a:ext cx="5202033" cy="28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3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74950847-1B0D-80D6-BC57-8B2805A3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862" y="593622"/>
            <a:ext cx="4100691" cy="1035586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05DB8B-9E83-6EAC-3E60-64AA6F338F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862" y="1768323"/>
            <a:ext cx="6162955" cy="388433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Develop a user-friendly online veterinary shop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Provide AI-based preliminary disease detection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Offer basic disease information and precautions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Integrate product recommendations with disease results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Ensure efficient admin and delivery management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communication between vets and owners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Provide 24 hours online vet consultation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C29E2-E0AA-B7C1-EF17-747D96F2240F}"/>
              </a:ext>
            </a:extLst>
          </p:cNvPr>
          <p:cNvSpPr txBox="1"/>
          <p:nvPr/>
        </p:nvSpPr>
        <p:spPr>
          <a:xfrm>
            <a:off x="484742" y="6411817"/>
            <a:ext cx="919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A1AB3-9E3E-4799-86BA-838C085D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813" y="489548"/>
            <a:ext cx="4615833" cy="570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13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5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8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5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5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5CA8-5D92-7659-8D20-0EDF3AB2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5972F7E-72AB-8235-B7CC-1C0A3DB2E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921" y="550316"/>
            <a:ext cx="2714755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Target users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9DE3B-8959-999C-A4F0-581FFE6D809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53737" y="1500666"/>
            <a:ext cx="332759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Veterinarians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Animal Owners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Clinic Administrators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Volunteers who rescuing animals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8CB2-9EE4-BB9C-8ADE-48DB0B9301C4}"/>
              </a:ext>
            </a:extLst>
          </p:cNvPr>
          <p:cNvSpPr txBox="1"/>
          <p:nvPr/>
        </p:nvSpPr>
        <p:spPr>
          <a:xfrm>
            <a:off x="462708" y="6400800"/>
            <a:ext cx="9573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9C831-1666-46A9-9DF2-82AAAAB0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82" y="476654"/>
            <a:ext cx="5291847" cy="59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1593" y="503053"/>
            <a:ext cx="5077267" cy="73878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System Key Features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771A774-EB36-AF85-2983-A8B111F90B46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2751863" y="1200846"/>
            <a:ext cx="550691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</a:t>
            </a: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Panel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Veterinary Shop </a:t>
            </a: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Interface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AI-Based Disease Detection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Admin </a:t>
            </a: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Dashboard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Product Delivery Portal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Health Records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24/7 Online Vet Consultation (Live chat or appointment system)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08D50-DE81-5CFC-3AD6-5E387A944F8D}"/>
              </a:ext>
            </a:extLst>
          </p:cNvPr>
          <p:cNvSpPr txBox="1"/>
          <p:nvPr/>
        </p:nvSpPr>
        <p:spPr>
          <a:xfrm>
            <a:off x="484742" y="6422834"/>
            <a:ext cx="10091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35246-2515-42A2-900D-E3510B47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82" y="1490128"/>
            <a:ext cx="3353863" cy="43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75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EF040B4-755A-C69E-F89F-25060E50D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8" y="517329"/>
            <a:ext cx="4153058" cy="92168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7F625-982B-AD30-FE53-81EF8A0B122E}"/>
              </a:ext>
            </a:extLst>
          </p:cNvPr>
          <p:cNvSpPr txBox="1"/>
          <p:nvPr/>
        </p:nvSpPr>
        <p:spPr>
          <a:xfrm>
            <a:off x="1376047" y="1657871"/>
            <a:ext cx="5425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Three-tier architecture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Layer: Web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Layer: Django Backend + AI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Layer: Relational Database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0B7E8-ACF6-DCE2-F73E-3C8ED25DE591}"/>
              </a:ext>
            </a:extLst>
          </p:cNvPr>
          <p:cNvSpPr txBox="1"/>
          <p:nvPr/>
        </p:nvSpPr>
        <p:spPr>
          <a:xfrm>
            <a:off x="848299" y="6389783"/>
            <a:ext cx="1071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178AC-9DAE-457F-B43D-AD697881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70" y="1215958"/>
            <a:ext cx="4766041" cy="42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063" y="587757"/>
            <a:ext cx="4416682" cy="91440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Tools &amp; Technologies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6FEB79-FA8B-2E7E-C7C1-488A1E70611A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64441" y="1573019"/>
            <a:ext cx="51165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Backend: Python, Django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Frontend: HTML, CSS, Bootstrap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Database: SQLite / MySQL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Learning: scikit-learn / basic DL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Tools: VS Code, Web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E4E03-2B67-5FE5-2231-D24A666078EF}"/>
              </a:ext>
            </a:extLst>
          </p:cNvPr>
          <p:cNvSpPr txBox="1"/>
          <p:nvPr/>
        </p:nvSpPr>
        <p:spPr>
          <a:xfrm>
            <a:off x="517793" y="6466901"/>
            <a:ext cx="952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57305-DBDC-426F-ABBF-89B83CBE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61" y="461961"/>
            <a:ext cx="5350212" cy="5879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B31A5-D2AC-4B9E-AB20-9CBD51EC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7" y="3952205"/>
            <a:ext cx="5862534" cy="23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1833</TotalTime>
  <Words>454</Words>
  <Application>Microsoft Office PowerPoint</Application>
  <PresentationFormat>Widescreen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Custom</vt:lpstr>
      <vt:lpstr>Course Code: CSE 299  Section: 04  Project Group: 05  Group Members: Rishat Bin Sultan (2312559042) MD Tamim Hasan (2232239642) Fariha Islam (2311101642)</vt:lpstr>
      <vt:lpstr>Smart Veterinary Care System with AI-Based Disease Detection</vt:lpstr>
      <vt:lpstr>Problem Statement</vt:lpstr>
      <vt:lpstr>Proposed Solution</vt:lpstr>
      <vt:lpstr>Project objectives</vt:lpstr>
      <vt:lpstr>Target users</vt:lpstr>
      <vt:lpstr>System Key Features</vt:lpstr>
      <vt:lpstr>System Architecture</vt:lpstr>
      <vt:lpstr>Tools &amp; Technologies</vt:lpstr>
      <vt:lpstr>Expected Outcomes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Veterinary Care System with AI-Based Disease Detection</dc:title>
  <dc:creator>Fariha Islam</dc:creator>
  <cp:lastModifiedBy>Fariha Islam</cp:lastModifiedBy>
  <cp:revision>33</cp:revision>
  <dcterms:created xsi:type="dcterms:W3CDTF">2026-02-08T19:16:27Z</dcterms:created>
  <dcterms:modified xsi:type="dcterms:W3CDTF">2026-02-15T16:36:29Z</dcterms:modified>
</cp:coreProperties>
</file>